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F319F-89F5-4204-A83F-9FEE9DDF33AA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3C8E5-7144-450F-98DA-D66891339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RING OFFICIALS PROPOSALS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aim of this presentation is to outline the challenges faced by Ring Officials 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Welfare of ring Officials.</a:t>
            </a:r>
          </a:p>
          <a:p>
            <a:r>
              <a:rPr lang="en-US" dirty="0"/>
              <a:t>Security for Ring Officials</a:t>
            </a:r>
          </a:p>
          <a:p>
            <a:r>
              <a:rPr lang="en-US" dirty="0"/>
              <a:t>Remuneration of Ring Officials</a:t>
            </a:r>
          </a:p>
          <a:p>
            <a:r>
              <a:rPr lang="en-US" dirty="0"/>
              <a:t>Challenges faced </a:t>
            </a:r>
          </a:p>
          <a:p>
            <a:r>
              <a:rPr lang="en-US" dirty="0"/>
              <a:t>Conclusion.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Welfare of ring Officials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53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Decisions were taken in the previous Conventions regarding the welfare of Ring Officials.</a:t>
            </a:r>
          </a:p>
          <a:p>
            <a:pPr algn="just"/>
            <a:r>
              <a:rPr lang="en-US" dirty="0"/>
              <a:t>BSA to act according to the resolution made in previous conventions.</a:t>
            </a:r>
          </a:p>
          <a:p>
            <a:pPr algn="just"/>
            <a:r>
              <a:rPr lang="en-US" dirty="0"/>
              <a:t>Transportation of Ring Officials from BSA to tournament must be activated.</a:t>
            </a:r>
          </a:p>
          <a:p>
            <a:pPr algn="just"/>
            <a:r>
              <a:rPr lang="en-US" dirty="0"/>
              <a:t>Circular was drafted by previous BSA CEO Bongani Khumalo regarding the welfare.</a:t>
            </a:r>
          </a:p>
          <a:p>
            <a:pPr algn="just"/>
            <a:r>
              <a:rPr lang="en-US" dirty="0"/>
              <a:t>All the above are stipulated in Boxing Act and regulations</a:t>
            </a:r>
          </a:p>
          <a:p>
            <a:pPr algn="just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/>
              <a:t>SECURITY OF RING OFFICIALS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 algn="just"/>
            <a:r>
              <a:rPr lang="en-US" dirty="0"/>
              <a:t>BSA to make sure Ring Officials go with partners in tournament. </a:t>
            </a:r>
          </a:p>
          <a:p>
            <a:pPr algn="just"/>
            <a:r>
              <a:rPr lang="en-US" dirty="0"/>
              <a:t>Ring Officials work in tournaments until early hours of the next day.</a:t>
            </a:r>
          </a:p>
          <a:p>
            <a:pPr algn="just"/>
            <a:r>
              <a:rPr lang="en-US" dirty="0"/>
              <a:t>Their lives are at stake when going home.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REMUNERATION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BSA to implement the resolutions taken in the previous conventions. </a:t>
            </a:r>
          </a:p>
          <a:p>
            <a:pPr algn="just"/>
            <a:r>
              <a:rPr lang="en-US" dirty="0"/>
              <a:t>Ring Officials propose remuneration for different levels.</a:t>
            </a:r>
          </a:p>
          <a:p>
            <a:pPr lvl="1" algn="just"/>
            <a:r>
              <a:rPr lang="en-US" dirty="0"/>
              <a:t>Development tournament including provincial title- R500-00</a:t>
            </a:r>
          </a:p>
          <a:p>
            <a:pPr lvl="1" algn="just"/>
            <a:r>
              <a:rPr lang="en-US" dirty="0"/>
              <a:t>South African title – R1000-00</a:t>
            </a:r>
          </a:p>
          <a:p>
            <a:pPr lvl="1" algn="just"/>
            <a:r>
              <a:rPr lang="en-US" dirty="0"/>
              <a:t>International Fight – R1500-00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Travelling long distances to tournament with no security.</a:t>
            </a:r>
          </a:p>
          <a:p>
            <a:pPr algn="just"/>
            <a:r>
              <a:rPr lang="en-US" dirty="0"/>
              <a:t>Attending tournaments coming from place of work without having a meal.</a:t>
            </a:r>
          </a:p>
          <a:p>
            <a:pPr algn="just"/>
            <a:r>
              <a:rPr lang="en-US" dirty="0"/>
              <a:t>Removal of stains of </a:t>
            </a:r>
            <a:r>
              <a:rPr lang="en-US" dirty="0" smtClean="0"/>
              <a:t>blood, Vaseline and other substances used by boxers </a:t>
            </a:r>
            <a:r>
              <a:rPr lang="en-US" dirty="0"/>
              <a:t>in shirts given.</a:t>
            </a:r>
          </a:p>
          <a:p>
            <a:pPr algn="just"/>
            <a:r>
              <a:rPr lang="en-US" dirty="0"/>
              <a:t>Confrontations by the </a:t>
            </a:r>
            <a:r>
              <a:rPr lang="en-US" dirty="0" smtClean="0"/>
              <a:t>Boxers, Managers </a:t>
            </a:r>
            <a:r>
              <a:rPr lang="en-US" dirty="0"/>
              <a:t>and </a:t>
            </a:r>
            <a:r>
              <a:rPr lang="en-US" dirty="0" smtClean="0"/>
              <a:t>Trainers </a:t>
            </a:r>
            <a:r>
              <a:rPr lang="en-US" dirty="0"/>
              <a:t>including Promoters.</a:t>
            </a:r>
          </a:p>
          <a:p>
            <a:pPr algn="just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Ring Officials dedicate themselves to make sure that work of BSA is done perfectly.</a:t>
            </a:r>
          </a:p>
          <a:p>
            <a:pPr algn="just"/>
            <a:r>
              <a:rPr lang="en-US" dirty="0"/>
              <a:t>Ring Officials work under duress and make sure the tournament is smoothly run.</a:t>
            </a:r>
          </a:p>
          <a:p>
            <a:pPr algn="just"/>
            <a:r>
              <a:rPr lang="en-US" dirty="0"/>
              <a:t>Remuneration given is not fair and market related compared to other sports what officials are paid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BSA needs to sort this out with a sense of urgency.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285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RING OFFICIALS PROPOSALS</vt:lpstr>
      <vt:lpstr>AIM</vt:lpstr>
      <vt:lpstr>SCOPE</vt:lpstr>
      <vt:lpstr>Welfare of ring Officials</vt:lpstr>
      <vt:lpstr>SECURITY OF RING OFFICIALS</vt:lpstr>
      <vt:lpstr>REMUNERATION</vt:lpstr>
      <vt:lpstr>CHALLENGES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SAMHS PTSR NODAL OFFICE</dc:title>
  <dc:creator>Spampol</dc:creator>
  <cp:lastModifiedBy>Spampol</cp:lastModifiedBy>
  <cp:revision>33</cp:revision>
  <dcterms:created xsi:type="dcterms:W3CDTF">2016-10-03T06:05:50Z</dcterms:created>
  <dcterms:modified xsi:type="dcterms:W3CDTF">2017-07-11T04:53:31Z</dcterms:modified>
</cp:coreProperties>
</file>